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BA8B-C27C-4372-9EEB-0B593A3B832C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5E87F-7016-4434-A003-AB99EB2BD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Gungsuh" pitchFamily="18" charset="-127"/>
                <a:ea typeface="Gungsuh" pitchFamily="18" charset="-127"/>
              </a:rPr>
              <a:t>Map Skills</a:t>
            </a:r>
            <a:endParaRPr lang="en-US" sz="9600" b="1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026" name="Picture 2" descr="C:\Users\LyonsC\AppData\Local\Microsoft\Windows\Temporary Internet Files\Content.IE5\B0U18EWW\MC9000556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9270">
            <a:off x="2895600" y="2057400"/>
            <a:ext cx="3817966" cy="435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0" y="3352800"/>
            <a:ext cx="4572000" cy="2895600"/>
          </a:xfrm>
          <a:prstGeom prst="irregularSeal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latin typeface="Gungsuh" pitchFamily="18" charset="-127"/>
                <a:ea typeface="Gungsuh" pitchFamily="18" charset="-127"/>
              </a:rPr>
              <a:t>Compass</a:t>
            </a:r>
            <a:r>
              <a:rPr lang="en-US" sz="7200" dirty="0" smtClean="0"/>
              <a:t> </a:t>
            </a:r>
            <a:r>
              <a:rPr lang="en-US" sz="7200" b="1" dirty="0">
                <a:latin typeface="Gungsuh" pitchFamily="18" charset="-127"/>
                <a:ea typeface="Gungsuh" pitchFamily="18" charset="-127"/>
              </a:rPr>
              <a:t>Rose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compass rose tells us which direction is  North, South, East, and West on a map.</a:t>
            </a:r>
            <a:endParaRPr lang="en-US" sz="4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0494" y="4648200"/>
            <a:ext cx="2590800" cy="152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712767">
            <a:off x="1097094" y="4154269"/>
            <a:ext cx="237781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Khmer UI" pitchFamily="34" charset="0"/>
                <a:ea typeface="Batang" pitchFamily="18" charset="-127"/>
                <a:cs typeface="Khmer UI" pitchFamily="34" charset="0"/>
              </a:rPr>
              <a:t>What does this middle one mean???</a:t>
            </a:r>
            <a:endParaRPr lang="en-US" sz="2600" b="1" dirty="0">
              <a:latin typeface="Khmer UI" pitchFamily="34" charset="0"/>
              <a:ea typeface="Batang" pitchFamily="18" charset="-127"/>
              <a:cs typeface="Khmer UI" pitchFamily="34" charset="0"/>
            </a:endParaRPr>
          </a:p>
        </p:txBody>
      </p:sp>
      <p:pic>
        <p:nvPicPr>
          <p:cNvPr id="2054" name="Picture 6" descr="http://t1.gstatic.com/images?q=tbn:ANd9GcRg5h7nJxZxLoTmTfYWhyyXY7EgpXIzlTTlcGQU7699QF_luO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72230"/>
            <a:ext cx="2286000" cy="2432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Gungsuh" pitchFamily="18" charset="-127"/>
                <a:ea typeface="Gungsuh" pitchFamily="18" charset="-127"/>
              </a:rPr>
              <a:t>Title</a:t>
            </a:r>
            <a:endParaRPr lang="en-US" sz="9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Tells us the name of the map (What is it a map of</a:t>
            </a:r>
            <a:r>
              <a:rPr lang="en-US" sz="6000" dirty="0" smtClean="0"/>
              <a:t>?)</a:t>
            </a:r>
            <a:endParaRPr lang="en-US" sz="60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2" descr="C:\Users\LyonsC\AppData\Local\Microsoft\Windows\Temporary Internet Files\Content.IE5\GIEH7U2W\MC9001895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66132"/>
            <a:ext cx="3429000" cy="269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4648200" y="4800600"/>
            <a:ext cx="17526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Gungsuh" pitchFamily="18" charset="-127"/>
                <a:ea typeface="Gungsuh" pitchFamily="18" charset="-127"/>
              </a:rPr>
              <a:t>Key</a:t>
            </a:r>
            <a:endParaRPr lang="en-US" sz="9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Tells us what the symbols on the map mean or stand for.</a:t>
            </a:r>
            <a:endParaRPr lang="en-US" sz="5400" dirty="0"/>
          </a:p>
        </p:txBody>
      </p:sp>
      <p:sp>
        <p:nvSpPr>
          <p:cNvPr id="2050" name="AutoShape 2" descr="data:image/jpg;base64,/9j/4AAQSkZJRgABAQAAAQABAAD/2wBDAAkGBwgHBgkIBwgKCgkLDRYPDQwMDRsUFRAWIB0iIiAdHx8kKDQsJCYxJx8fLT0tMTU3Ojo6Iys/RD84QzQ5Ojf/2wBDAQoKCg0MDRoPDxo3JR8lNzc3Nzc3Nzc3Nzc3Nzc3Nzc3Nzc3Nzc3Nzc3Nzc3Nzc3Nzc3Nzc3Nzc3Nzc3Nzc3Nzf/wAARCAChAKEDASIAAhEBAxEB/8QAGwABAQADAQEBAAAAAAAAAAAAAAYBBQcEAgP/xABGEAABAwMCAgUJBAgEBQUAAAABAAIDBAURBiESMQcTQVF1FyI1NlVhlLLRFCNxgRYyM0JWkbHBFVJiciQ0N3N0kqGz0/D/xAAaAQEAAwEBAQAAAAAAAAAAAAAAAQIDBAUG/8QAJREBAAICAQQBBAMAAAAAAAAAAAECAxEEEiExQVEFMmFxQoHR/9oADAMBAAIRAxEAPwDaabstw1XetTvn1RfaNlHdZYIoqWqw0NzkDBBW/wDJvU/xtqj4sfRfl0UelNaeNyroaCB8m9T/ABtqj4sfRPJvU/xtqj4sfRXyIOdXDQb7fQ1NbUa21SIaeJ0shbVAnhaMnbG+wWm0rabfqumqai0a71Y5lKQ2XrJ+AjIyOY5bFdG1j6pXr/wJ/wD43Lhmmrj+jGnqyaP7sXbTZkiPfOyV0W3vw4FBUaToLbq2apis2utXSOpmh0nWTcGxJAxke5fVZbrXRaog03Pr7VTbjNwhrRUZaC4ZALsbE/3Cx0UUkNg1bqqmm4Y4qGjpRKT+7wx5cT+eVzyvvFrudFeNQyV7Y9RyXaOpooi13E2JnIA4wP1h2/uBB0vVdipNJ0UNXeNc6tbDNL1TDHUcZLsE8gO4FauwPsN+uTLdR9IWrGVcuerjnlMfGe4Etxn3L1dLt3ZeNE6Uu9IwyCoropmxg83Fjjw5/HZemooNV6x1hp+vuWmxZaS1T9dJLJUNkdJuDwjG/wC7jHvJQe2/6RZYLRUXS4a31WKWnALyypDjuQBtjvIWuutrtlpsVLe67X+qo6Wrax0A+05kk4hkANxnODn3Kq6Y/wDpres/5I+X/cauX6UqZaTVemqrXlL/AMHPQxss73uHU05GAwkd5wDvyLge7Aby+wW3T9JQVF21rrSnFe1z4Y3PPGAMZ4hjzTuNivNYqiyX26RW63a51nJUyhxY0vLQeFpcdyO4Fbjpg+3/AKX6KNpbC6u+0SdQKjPAX5Zjix2Kp007XRuWNTQWSOg6t3nURf1nFtjmcY5oJTTlnoNRUVVV2/XuqxHSPLKhs1R1boiBncEcsZ/ke5frpbT1PqqgfX2rW2rnUzZDGHyz8HERjOMjcbrR9JdpuFi1ZJFYZGQwavaKWZhOA2XjbxHbv4uf+p67Dp6z01hs9Ja6JuIaaMMBPNx7XH3kkn80En5N6n+NtUfFj6J5N6n+NtUfFj6K+RBA+Tep/jbVHxY+intbacuGlrbS3Gl1bqCoea6CExz1eWlrnb5wAuvqC6ZfVik8UpvmQXmB3Isog550UelNaeNyroa550UelNaeNyroaAiIg8l1om3K21dDI9zI6mF8TnN5gOBBI/moyq6LbPVW2w0M9TVOjszndW7zcytLg4tftyyOxXyII6q0FST1Oo6hlfVxPv0bY6jh4fu2jbDdu0ZG/evdb9G2ei09HZRRxSwspzAZXxN6xwIILicczklUaIII9GFA7TdusUlyrnU1vrPtUDzwcWd/N5Yxkk/mrwAY3CyiDU6pscGpLDV2iqlkihqQ0OfFjiGHB22duxay9aHtt50pS6drDIYaWONkNQMdYwsGA4bYyRsezdVKIIW+dG8F7orPBV3u5iW1Nc2GqYWiV2cYJOOYAAys2Lo6/wAGu1NcP0mvtX1Di7qKmo4o37EbjHvVyiCc1LpOl1Bc7NX1M88Ulqn6+JseMPOWnDsjl5g5KjREBERAUF0y+rFJ4pTfMr1QXTL6sUnilN8yC9REQc86KPSmtPG5VfTzNgjdLI4NY0ZJPYoHoo9Ka08blVxcg51HKGRxyOxs2T9XPvVbTqsyT4a60X5tfVSQvaIyTmH/AFD6reKK0yHuuZ2hkAOXE4yOfnNVhM4shc9reJwaSBvucctlzcPJbJj3bypSdx3frlFF1moL1VaVvNVHbpqCtp4h9nAjkLnE9oEkbckfgRvuvE6/6islRR0NwgFVJUTFxMg4nthc8NaC5ga0uG5OGnYjOOZ613QUUJp/UV9qb9T01zoxFS1dLFMHtjdwRvdGXdUO3iI3Jdt5pHMq6HIIMoiICIiAVK621YbDHBR26JtVe6xwFFRua7E3nAO84bDAJ5kL06w1LTadoC9xbJXTAtoqXzuKpk2AY3APaR+GVptE6ZmFVLqPULHPutaesbTVDeMUHnOPBGSSQNxnGPy5IK2zvrX2ukddGsbWuhaZ2sGAH484AZPb717VOy6qo3Wq61lEyaV9vpnzujlgkiDsAkDLmjnjsytRRdIVOKaSa6UjogyobCHU5Lgcsa4uxIGO24hnY55jKC5RR1LrmB0/VVVJK0F7WMMPnb5m4ic4w1rYHElfUmv7VHTtmlgro+JzDwviaHBjmhzZMcW7SD2ZOx22KCvUF0y+rFJ4pTfMt7YdSx3m6VNLT0s7IIoGysnlHD1uXyMy0f5fM2Jwd+S0XTL6sUnilN8yC9REQc86KPSmtPG5Ve1UDKiF0UueB2xwSP6KC6KPSmtPG5V0NRMRMakaG12JtLVyTSkEh+YeBxBaN9j3re42TG6yqY8VccaqiIiPD54e4oG4PNfSLRL5DfeVkDAwsogIiICw7uWUQc/sGkLhWanq7/q4wTysk4aGnYeKJgBbwygE+a/DexXwbjks4Cyg1zLHao4KmGK3UkcdSwsnbHA1okaeYdgDPMr8qvTdnrZTLVW+CR5OS4t3Pmhu/eMNaMe4dy2yINbFYbXDK2WKhgbIw5a4M5Hz/wD7JP8A1FeQaP0+2IRNtVMGBxdgNPaACOfLAAxy2HcFvUQa+3WW22yonqKCjiglqDmVzBji3Lv6ucfzPepLpl9WKTxSm+ZXqgumX1YpPFKb5kF6iIg550U+lNaeNyroJcBzXPeir0nrPHtuVenVN7uVbfotNWGQQTFvHU1PbG3Gdu7b89xy5qtrRWNtsGC2e/TXt7mfiFzxDmshwK5BTwW2avfTWzVtzbc254J5yRDI4b4Bzy//AG6r9AammvUVRR3ENFfRnhkLcYkG4z/MY/ks65otOnXyPp18WOclZ3Ea32mPPie/pYovPV1UNFSy1VXKyGCFpfJI84DWjmSvLbr3b7lEZKSpa4B/VkPaY3B2AcFrgCDgg8twtnnNki8tRX01PTT1E08bIacEzPLtowBk57l5aLUFsriBT1bOM8f3cjTG8cGOLLXAEYDmncDYgoNoi8P+LUX2kUwqY3TktHVtPEfODi3OOQIa7f3L9xVQua0tmjIccNPEPOPu70H7oiIC+S4LJKhtWXmtu9z/AEU01KWVb25uFaBkUcR5j/eRyH1yNMWKcltR/c/CJnS4a4OGQvpa+zW+Cz2umoKYuMNNGI2F7uJxx2kr3B4KpOt9kvpF8lwWQcgEdvcoGVBdMvqxSeKU3zK9UF0y+rFJ4pTfMgvUREHO+ir0nrTxyVeUubaelCu+2vMUdwgLYZXbAFwbjf8AFpC9XRUM3PWnjcqqtR6boNRUohr2HiaSY5WbPZ+B/tyWWSk2iJjzDs4XIrhtaL/baNT+Py53pfStRRXF9JfrDTT0jpADWVEgw0cgGAcyTjb3r2dHlsI1Rf3QR9VRxGSnaGjYZecAfgAveOjPjkYKm/10sDCC2PG4/AkkA/gFaWm10tpo2UtFH1cTdzvkuPaSe0nvWWPDMTEzGtPR5n1GtqXituqbREeJiI1+/f6aKl0VBT2W4WxtZKW1ob971TGmMt3acADO+OfctdX6Brbi98ldfDLJJOZjindwxnzf2eZCW/q5xnG525YvByWV1PCSNp0Z9gp71CauN8dzDgGfZmlseS85IcXcX6/InHcBkrwHo9ldThr7lG6QNla3ipi9kbX9UeFge9zmjMR/eP7R2OHZXqIIGn6OGQRdU24lrSzhc+OANf8Aqzt2dxHsn5HP6g/LLOjmI8T56mDrc5aIKNsccTuKE5jbxHhOIN99y9x9yvUQYCO5LKw4ZQSGstR1VLPDYdPAT32tH3bTu2mj7ZX92OxbLSenKbTds+ywEyzyO6ypqX7vnkPNxP8AZfdj01RWetr66J0k9ZXSmSaonIc/GdmA9jR2D6LdYW+TJEUjHj8e5+Z/yPSIj3KRfatS1FkvlJcamKokqaSSKkDZm7OLXAZIiZjmO0rRjS2pbVBUwWiUtZJLxs+yyMp/O6ljWOLcY4WvDuIAZdkHfGF0tFglzua2a1fWVjnzzGkkmB6qGraxxaHSfs3EHgGDESMDZrhud3WenKSag0/bKOqAE9PSRRSYORxNaAd+3cLYogKC6ZfVik8UpvmV6oLpl9WKTxSm+ZBeoiIOedFHpTWnjcq6GuedFHpTWnjcq6E44QZReGK4RvqjTPY+KXm0SNxxjvC9oKrW0W8JmJjyyiIrIEREBERAREQEREBERAREQFBdMvqxSeKU3zK9UF0y+rFJ4pTfMgvUREHPOij0prTxuVX80jYo3SSODWtGS48gFAdFPpTWfjcqsb+x8lpqWxZLuDIA5nByqZbTWk2j1C1I6rREpuvvQq7nSyxgsggkyCRuRncn6KgsFxNfSfeOzNGeF+RjPcf5KEwt3pZ0zZqt0DS4iA4HYXfujmP6j8l89wOZlvydW/k9nl8THXBuvpajYIo6on1VVaZuXX0zqeuBYIRTtax7o+IdZwYlf53DxYORvheD7bqCjmoYrLSXZ1C+pJcLjH1r+rL2NPnHLmgAvcA8g7cyMNX0jxHQVhc0qr3rW22maurWNxHS8ZDqMNDHmBr9zxdkmWY7fx3WJNUajp7nR0lU8MMtUyOFj6VokqI3Tlhc9vFmMhoGMDfcnlsHTUXPYblrVpomy07nzS0scj2towGcbmPLw53F5hY4MAb+9ntztl121lUxmano5YWsa54bLR+dIWsp/NwTkZc6ffn5vuQdBRR+k579U6grpbyypjhEAayN0XBEx4lk2Ycnj83gPF25/IWCAiIgIiICIiAoLpl9WKTxSm+ZXqgumX1YpPFKb5kF6iIg530VelNZ+OSr41vf7pbb+G0NX1UTYmjqwWuBO5Jc08uzuX30VelNaeOSqgvOkbfeLmK2rfMHdWGFkbg0OwTgk4z2rPLW1q6qvjmIt3c9bqQuLn1FBE553+6eYwT7xv8A+y+Tqq6BnUUckdFE48oGYP5udk/nsun0ul7JTRFkdtpyCMEyN4yfzOVra/QdlquIwxS0jj2wv2/kchcleJNJ6q626J5EWjpnem8sc0lTaKOactdK+Fpe5rg4E43II2K93CF+FFTMo6SGmiGGQsDG57gML0LuiNQ5Z8vlzGuGHAEdxC+TCwva8taXNzgkbjPNfoilDHCE4QsogwBhZREBERAREQEREBQXTL6sUnilN8yvVBdMvqxSeKU3zIL1ERBzzoo9Ka08blXQiuM6R1xYNK3zVtPe6t8Es14lewNhc/Lc47AqjyxaJ9qS/CyfRBfrGFA+WLRPtSX4WT6J5YtE+1JfhZPogv0UB5YtE+1JfhZPonli0T7Ul+Fk+iC/RQHli0T7Ul+Fk+ieWLRPtSX4WT6IL9FAeWLRPtSX4WT6J5YtE+1JfhZPogv0UB5YtE+1JfhZPonli0T7Ul+Fk+iC/RQHli0T7Ul+Fk+ieWLRPtSX4WT6IL9FAeWLRPtSX4WT6J5YtE+1JfhZPogv0UB5YtE+1JfhZPonli0T7Ul+Fk+iC/UF0y+rFJ4pTfMvnyxaJ9qS/CyfRS/SF0haa1LaaO32iufNUm407+AwPbsHb7kYQdnREQS9Z/zU3+8/3X5IiAiIgIiICIiAiIgIiICIiAiIgIiIC+ov2rPxH9URBVoiIP/Z"/>
          <p:cNvSpPr>
            <a:spLocks noChangeAspect="1" noChangeArrowheads="1"/>
          </p:cNvSpPr>
          <p:nvPr/>
        </p:nvSpPr>
        <p:spPr bwMode="auto">
          <a:xfrm>
            <a:off x="63500" y="-444500"/>
            <a:ext cx="895350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g;base64,/9j/4AAQSkZJRgABAQAAAQABAAD/2wBDAAkGBwgHBgkIBwgKCgkLDRYPDQwMDRsUFRAWIB0iIiAdHx8kKDQsJCYxJx8fLT0tMTU3Ojo6Iys/RD84QzQ5Ojf/2wBDAQoKCg0MDRoPDxo3JR8lNzc3Nzc3Nzc3Nzc3Nzc3Nzc3Nzc3Nzc3Nzc3Nzc3Nzc3Nzc3Nzc3Nzc3Nzc3Nzc3Nzf/wAARCAChAKEDASIAAhEBAxEB/8QAGwABAQADAQEBAAAAAAAAAAAAAAYBBQcEAgP/xABGEAABAwMCAgUJBAgEBQUAAAABAAIDBAURBiESMQcTQVF1FyI1NlVhlLLRFCNxgRYyM0JWkbHBFVJiciQ0N3N0kqGz0/D/xAAaAQEAAwEBAQAAAAAAAAAAAAAAAQIDBAUG/8QAJREBAAICAQQBBAMAAAAAAAAAAAECAxEEEiExQVEFMmFxQoHR/9oADAMBAAIRAxEAPwDaabstw1XetTvn1RfaNlHdZYIoqWqw0NzkDBBW/wDJvU/xtqj4sfRfl0UelNaeNyroaCB8m9T/ABtqj4sfRPJvU/xtqj4sfRXyIOdXDQb7fQ1NbUa21SIaeJ0shbVAnhaMnbG+wWm0rabfqumqai0a71Y5lKQ2XrJ+AjIyOY5bFdG1j6pXr/wJ/wD43Lhmmrj+jGnqyaP7sXbTZkiPfOyV0W3vw4FBUaToLbq2apis2utXSOpmh0nWTcGxJAxke5fVZbrXRaog03Pr7VTbjNwhrRUZaC4ZALsbE/3Cx0UUkNg1bqqmm4Y4qGjpRKT+7wx5cT+eVzyvvFrudFeNQyV7Y9RyXaOpooi13E2JnIA4wP1h2/uBB0vVdipNJ0UNXeNc6tbDNL1TDHUcZLsE8gO4FauwPsN+uTLdR9IWrGVcuerjnlMfGe4Etxn3L1dLt3ZeNE6Uu9IwyCoropmxg83Fjjw5/HZemooNV6x1hp+vuWmxZaS1T9dJLJUNkdJuDwjG/wC7jHvJQe2/6RZYLRUXS4a31WKWnALyypDjuQBtjvIWuutrtlpsVLe67X+qo6Wrax0A+05kk4hkANxnODn3Kq6Y/wDpres/5I+X/cauX6UqZaTVemqrXlL/AMHPQxss73uHU05GAwkd5wDvyLge7Aby+wW3T9JQVF21rrSnFe1z4Y3PPGAMZ4hjzTuNivNYqiyX26RW63a51nJUyhxY0vLQeFpcdyO4Fbjpg+3/AKX6KNpbC6u+0SdQKjPAX5Zjix2Kp007XRuWNTQWSOg6t3nURf1nFtjmcY5oJTTlnoNRUVVV2/XuqxHSPLKhs1R1boiBncEcsZ/ke5frpbT1PqqgfX2rW2rnUzZDGHyz8HERjOMjcbrR9JdpuFi1ZJFYZGQwavaKWZhOA2XjbxHbv4uf+p67Dp6z01hs9Ja6JuIaaMMBPNx7XH3kkn80En5N6n+NtUfFj6J5N6n+NtUfFj6K+RBA+Tep/jbVHxY+intbacuGlrbS3Gl1bqCoea6CExz1eWlrnb5wAuvqC6ZfVik8UpvmQXmB3Isog550UelNaeNyroa550UelNaeNyroaAiIg8l1om3K21dDI9zI6mF8TnN5gOBBI/moyq6LbPVW2w0M9TVOjszndW7zcytLg4tftyyOxXyII6q0FST1Oo6hlfVxPv0bY6jh4fu2jbDdu0ZG/evdb9G2ei09HZRRxSwspzAZXxN6xwIILicczklUaIII9GFA7TdusUlyrnU1vrPtUDzwcWd/N5Yxkk/mrwAY3CyiDU6pscGpLDV2iqlkihqQ0OfFjiGHB22duxay9aHtt50pS6drDIYaWONkNQMdYwsGA4bYyRsezdVKIIW+dG8F7orPBV3u5iW1Nc2GqYWiV2cYJOOYAAys2Lo6/wAGu1NcP0mvtX1Di7qKmo4o37EbjHvVyiCc1LpOl1Bc7NX1M88Ulqn6+JseMPOWnDsjl5g5KjREBERAUF0y+rFJ4pTfMr1QXTL6sUnilN8yC9REQc86KPSmtPG5VfTzNgjdLI4NY0ZJPYoHoo9Ka08blVxcg51HKGRxyOxs2T9XPvVbTqsyT4a60X5tfVSQvaIyTmH/AFD6reKK0yHuuZ2hkAOXE4yOfnNVhM4shc9reJwaSBvucctlzcPJbJj3bypSdx3frlFF1moL1VaVvNVHbpqCtp4h9nAjkLnE9oEkbckfgRvuvE6/6islRR0NwgFVJUTFxMg4nthc8NaC5ga0uG5OGnYjOOZ613QUUJp/UV9qb9T01zoxFS1dLFMHtjdwRvdGXdUO3iI3Jdt5pHMq6HIIMoiICIiAVK621YbDHBR26JtVe6xwFFRua7E3nAO84bDAJ5kL06w1LTadoC9xbJXTAtoqXzuKpk2AY3APaR+GVptE6ZmFVLqPULHPutaesbTVDeMUHnOPBGSSQNxnGPy5IK2zvrX2ukddGsbWuhaZ2sGAH484AZPb717VOy6qo3Wq61lEyaV9vpnzujlgkiDsAkDLmjnjsytRRdIVOKaSa6UjogyobCHU5Lgcsa4uxIGO24hnY55jKC5RR1LrmB0/VVVJK0F7WMMPnb5m4ic4w1rYHElfUmv7VHTtmlgro+JzDwviaHBjmhzZMcW7SD2ZOx22KCvUF0y+rFJ4pTfMt7YdSx3m6VNLT0s7IIoGysnlHD1uXyMy0f5fM2Jwd+S0XTL6sUnilN8yC9REQc86KPSmtPG5Ve1UDKiF0UueB2xwSP6KC6KPSmtPG5V0NRMRMakaG12JtLVyTSkEh+YeBxBaN9j3re42TG6yqY8VccaqiIiPD54e4oG4PNfSLRL5DfeVkDAwsogIiICw7uWUQc/sGkLhWanq7/q4wTysk4aGnYeKJgBbwygE+a/DexXwbjks4Cyg1zLHao4KmGK3UkcdSwsnbHA1okaeYdgDPMr8qvTdnrZTLVW+CR5OS4t3Pmhu/eMNaMe4dy2yINbFYbXDK2WKhgbIw5a4M5Hz/wD7JP8A1FeQaP0+2IRNtVMGBxdgNPaACOfLAAxy2HcFvUQa+3WW22yonqKCjiglqDmVzBji3Lv6ucfzPepLpl9WKTxSm+ZXqgumX1YpPFKb5kF6iIg550U+lNaeNyroJcBzXPeir0nrPHtuVenVN7uVbfotNWGQQTFvHU1PbG3Gdu7b89xy5qtrRWNtsGC2e/TXt7mfiFzxDmshwK5BTwW2avfTWzVtzbc254J5yRDI4b4Bzy//AG6r9AammvUVRR3ENFfRnhkLcYkG4z/MY/ks65otOnXyPp18WOclZ3Ea32mPPie/pYovPV1UNFSy1VXKyGCFpfJI84DWjmSvLbr3b7lEZKSpa4B/VkPaY3B2AcFrgCDgg8twtnnNki8tRX01PTT1E08bIacEzPLtowBk57l5aLUFsriBT1bOM8f3cjTG8cGOLLXAEYDmncDYgoNoi8P+LUX2kUwqY3TktHVtPEfODi3OOQIa7f3L9xVQua0tmjIccNPEPOPu70H7oiIC+S4LJKhtWXmtu9z/AEU01KWVb25uFaBkUcR5j/eRyH1yNMWKcltR/c/CJnS4a4OGQvpa+zW+Cz2umoKYuMNNGI2F7uJxx2kr3B4KpOt9kvpF8lwWQcgEdvcoGVBdMvqxSeKU3zK9UF0y+rFJ4pTfMgvUREHO+ir0nrTxyVeUubaelCu+2vMUdwgLYZXbAFwbjf8AFpC9XRUM3PWnjcqqtR6boNRUohr2HiaSY5WbPZ+B/tyWWSk2iJjzDs4XIrhtaL/baNT+Py53pfStRRXF9JfrDTT0jpADWVEgw0cgGAcyTjb3r2dHlsI1Rf3QR9VRxGSnaGjYZecAfgAveOjPjkYKm/10sDCC2PG4/AkkA/gFaWm10tpo2UtFH1cTdzvkuPaSe0nvWWPDMTEzGtPR5n1GtqXituqbREeJiI1+/f6aKl0VBT2W4WxtZKW1ob971TGmMt3acADO+OfctdX6Brbi98ldfDLJJOZjindwxnzf2eZCW/q5xnG525YvByWV1PCSNp0Z9gp71CauN8dzDgGfZmlseS85IcXcX6/InHcBkrwHo9ldThr7lG6QNla3ipi9kbX9UeFge9zmjMR/eP7R2OHZXqIIGn6OGQRdU24lrSzhc+OANf8Aqzt2dxHsn5HP6g/LLOjmI8T56mDrc5aIKNsccTuKE5jbxHhOIN99y9x9yvUQYCO5LKw4ZQSGstR1VLPDYdPAT32tH3bTu2mj7ZX92OxbLSenKbTds+ywEyzyO6ypqX7vnkPNxP8AZfdj01RWetr66J0k9ZXSmSaonIc/GdmA9jR2D6LdYW+TJEUjHj8e5+Z/yPSIj3KRfatS1FkvlJcamKokqaSSKkDZm7OLXAZIiZjmO0rRjS2pbVBUwWiUtZJLxs+yyMp/O6ljWOLcY4WvDuIAZdkHfGF0tFglzua2a1fWVjnzzGkkmB6qGraxxaHSfs3EHgGDESMDZrhud3WenKSag0/bKOqAE9PSRRSYORxNaAd+3cLYogKC6ZfVik8UpvmV6oLpl9WKTxSm+ZBeoiIOedFHpTWnjcq6GuedFHpTWnjcq6E44QZReGK4RvqjTPY+KXm0SNxxjvC9oKrW0W8JmJjyyiIrIEREBERAREQEREBERAREQFBdMvqxSeKU3zK9UF0y+rFJ4pTfMgvUREHPOij0prTxuVX80jYo3SSODWtGS48gFAdFPpTWfjcqsb+x8lpqWxZLuDIA5nByqZbTWk2j1C1I6rREpuvvQq7nSyxgsggkyCRuRncn6KgsFxNfSfeOzNGeF+RjPcf5KEwt3pZ0zZqt0DS4iA4HYXfujmP6j8l89wOZlvydW/k9nl8THXBuvpajYIo6on1VVaZuXX0zqeuBYIRTtax7o+IdZwYlf53DxYORvheD7bqCjmoYrLSXZ1C+pJcLjH1r+rL2NPnHLmgAvcA8g7cyMNX0jxHQVhc0qr3rW22maurWNxHS8ZDqMNDHmBr9zxdkmWY7fx3WJNUajp7nR0lU8MMtUyOFj6VokqI3Tlhc9vFmMhoGMDfcnlsHTUXPYblrVpomy07nzS0scj2towGcbmPLw53F5hY4MAb+9ntztl121lUxmano5YWsa54bLR+dIWsp/NwTkZc6ffn5vuQdBRR+k579U6grpbyypjhEAayN0XBEx4lk2Ycnj83gPF25/IWCAiIgIiICIiAoLpl9WKTxSm+ZXqgumX1YpPFKb5kF6iIg530VelNZ+OSr41vf7pbb+G0NX1UTYmjqwWuBO5Jc08uzuX30VelNaeOSqgvOkbfeLmK2rfMHdWGFkbg0OwTgk4z2rPLW1q6qvjmIt3c9bqQuLn1FBE553+6eYwT7xv8A+y+Tqq6BnUUckdFE48oGYP5udk/nsun0ul7JTRFkdtpyCMEyN4yfzOVra/QdlquIwxS0jj2wv2/kchcleJNJ6q626J5EWjpnem8sc0lTaKOactdK+Fpe5rg4E43II2K93CF+FFTMo6SGmiGGQsDG57gML0LuiNQ5Z8vlzGuGHAEdxC+TCwva8taXNzgkbjPNfoilDHCE4QsogwBhZREBERAREQEREBQXTL6sUnilN8yvVBdMvqxSeKU3zIL1ERBzzoo9Ka08blXQiuM6R1xYNK3zVtPe6t8Es14lewNhc/Lc47AqjyxaJ9qS/CyfRBfrGFA+WLRPtSX4WT6J5YtE+1JfhZPogv0UB5YtE+1JfhZPonli0T7Ul+Fk+iC/RQHli0T7Ul+Fk+ieWLRPtSX4WT6IL9FAeWLRPtSX4WT6J5YtE+1JfhZPogv0UB5YtE+1JfhZPonli0T7Ul+Fk+iC/RQHli0T7Ul+Fk+ieWLRPtSX4WT6IL9FAeWLRPtSX4WT6J5YtE+1JfhZPogv0UB5YtE+1JfhZPonli0T7Ul+Fk+iC/UF0y+rFJ4pTfMvnyxaJ9qS/CyfRS/SF0haa1LaaO32iufNUm407+AwPbsHb7kYQdnREQS9Z/zU3+8/3X5IiAiIgIiICIiAiIgIiICIiAiIgIiIC+ov2rPxH9URBVoiIP/Z"/>
          <p:cNvSpPr>
            <a:spLocks noChangeAspect="1" noChangeArrowheads="1"/>
          </p:cNvSpPr>
          <p:nvPr/>
        </p:nvSpPr>
        <p:spPr bwMode="auto">
          <a:xfrm>
            <a:off x="63500" y="-444500"/>
            <a:ext cx="895350" cy="895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29000" y="3581400"/>
            <a:ext cx="2895600" cy="30480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ee"/>
          <p:cNvSpPr>
            <a:spLocks noEditPoints="1" noChangeArrowheads="1"/>
          </p:cNvSpPr>
          <p:nvPr/>
        </p:nvSpPr>
        <p:spPr bwMode="auto">
          <a:xfrm>
            <a:off x="3589229" y="3759386"/>
            <a:ext cx="600075" cy="5238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 descr="C:\Users\LyonsC\AppData\Local\Microsoft\Windows\Temporary Internet Files\Content.IE5\P24IUF58\MM90023635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581" y="4495800"/>
            <a:ext cx="447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3589229" y="5410200"/>
            <a:ext cx="600075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589228" y="6019800"/>
            <a:ext cx="600075" cy="304800"/>
          </a:xfrm>
          <a:prstGeom prst="line">
            <a:avLst/>
          </a:prstGeom>
          <a:ln w="571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3400" y="4021323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 PARK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=CAMPGROUND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=ROAD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=RAILROAD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latin typeface="Gungsuh" pitchFamily="18" charset="-127"/>
                <a:ea typeface="Gungsuh" pitchFamily="18" charset="-127"/>
              </a:rPr>
              <a:t>Scale of Miles</a:t>
            </a:r>
            <a:endParaRPr lang="en-US" sz="80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allows us to see how far two places are a part.</a:t>
            </a:r>
            <a:endParaRPr lang="en-US" dirty="0"/>
          </a:p>
        </p:txBody>
      </p:sp>
      <p:pic>
        <p:nvPicPr>
          <p:cNvPr id="2050" name="Picture 2" descr="http://academic.brooklyn.cuny.edu/geology/leveson/core/graphics/mapgraphics/distmap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7000"/>
            <a:ext cx="3810000" cy="3810001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</p:pic>
      <p:sp>
        <p:nvSpPr>
          <p:cNvPr id="6" name="Oval 5"/>
          <p:cNvSpPr/>
          <p:nvPr/>
        </p:nvSpPr>
        <p:spPr>
          <a:xfrm>
            <a:off x="3394129" y="2565615"/>
            <a:ext cx="3352800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/>
              <a:t>Scale of Miles</a:t>
            </a:r>
          </a:p>
          <a:p>
            <a:pPr algn="ctr">
              <a:buNone/>
            </a:pPr>
            <a:r>
              <a:rPr lang="en-US" sz="4800" dirty="0" smtClean="0"/>
              <a:t>Title, Key</a:t>
            </a:r>
          </a:p>
          <a:p>
            <a:pPr algn="ctr">
              <a:buNone/>
            </a:pPr>
            <a:r>
              <a:rPr lang="en-US" sz="4800" dirty="0" smtClean="0"/>
              <a:t>Compass Rose</a:t>
            </a:r>
          </a:p>
          <a:p>
            <a:pPr algn="ctr">
              <a:buNone/>
            </a:pPr>
            <a:r>
              <a:rPr lang="en-US" sz="4800" dirty="0" smtClean="0"/>
              <a:t>Is all we NEED</a:t>
            </a:r>
          </a:p>
          <a:p>
            <a:pPr algn="ctr">
              <a:buNone/>
            </a:pPr>
            <a:r>
              <a:rPr lang="en-US" sz="4800" dirty="0" smtClean="0"/>
              <a:t>For a COMPLETE</a:t>
            </a:r>
          </a:p>
          <a:p>
            <a:pPr algn="ctr">
              <a:buNone/>
            </a:pPr>
            <a:r>
              <a:rPr lang="en-US" sz="4800" dirty="0" smtClean="0"/>
              <a:t>M-A-</a:t>
            </a:r>
            <a:r>
              <a:rPr lang="en-US" sz="4800" dirty="0"/>
              <a:t>P</a:t>
            </a:r>
            <a:endParaRPr lang="en-US" sz="4800" dirty="0" smtClean="0"/>
          </a:p>
        </p:txBody>
      </p:sp>
      <p:pic>
        <p:nvPicPr>
          <p:cNvPr id="5123" name="Picture 3" descr="C:\Users\LyonsC\AppData\Local\Microsoft\Windows\Temporary Internet Files\Content.IE5\1UPDLJCL\MC9004417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" y="-152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Gungsuh" pitchFamily="18" charset="-127"/>
                <a:ea typeface="Gungsuh" pitchFamily="18" charset="-127"/>
              </a:rPr>
              <a:t>Map Song</a:t>
            </a:r>
            <a:endParaRPr lang="en-US" sz="9600" dirty="0"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103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Map Skills</vt:lpstr>
      <vt:lpstr>Compass Rose</vt:lpstr>
      <vt:lpstr>Title</vt:lpstr>
      <vt:lpstr>Key</vt:lpstr>
      <vt:lpstr>Scale of Miles</vt:lpstr>
      <vt:lpstr>Map Song</vt:lpstr>
    </vt:vector>
  </TitlesOfParts>
  <Company>Nixa R-II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Skills</dc:title>
  <dc:creator>cheryldick</dc:creator>
  <cp:lastModifiedBy>Camie Lyons</cp:lastModifiedBy>
  <cp:revision>5</cp:revision>
  <dcterms:created xsi:type="dcterms:W3CDTF">2011-09-21T18:29:38Z</dcterms:created>
  <dcterms:modified xsi:type="dcterms:W3CDTF">2012-10-29T23:34:21Z</dcterms:modified>
</cp:coreProperties>
</file>